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2" r:id="rId3"/>
    <p:sldId id="257" r:id="rId4"/>
    <p:sldId id="258" r:id="rId5"/>
    <p:sldId id="266" r:id="rId6"/>
    <p:sldId id="273" r:id="rId7"/>
    <p:sldId id="268" r:id="rId8"/>
    <p:sldId id="269" r:id="rId9"/>
    <p:sldId id="270" r:id="rId10"/>
    <p:sldId id="271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FD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139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41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490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37835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3646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2867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2868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3942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6172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8839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500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1153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052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490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6944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19399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634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308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97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739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399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674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052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659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" y="6053395"/>
            <a:ext cx="12190992" cy="80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136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.png"/><Relationship Id="rId7" Type="http://schemas.openxmlformats.org/officeDocument/2006/relationships/image" Target="../media/image16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10" Type="http://schemas.openxmlformats.org/officeDocument/2006/relationships/image" Target="../media/image19.jpeg"/><Relationship Id="rId4" Type="http://schemas.openxmlformats.org/officeDocument/2006/relationships/image" Target="../media/image4.png"/><Relationship Id="rId9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.png"/><Relationship Id="rId7" Type="http://schemas.openxmlformats.org/officeDocument/2006/relationships/image" Target="../media/image21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4.png"/><Relationship Id="rId10" Type="http://schemas.openxmlformats.org/officeDocument/2006/relationships/image" Target="../media/image24.jpeg"/><Relationship Id="rId4" Type="http://schemas.openxmlformats.org/officeDocument/2006/relationships/image" Target="../media/image4.png"/><Relationship Id="rId9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2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14.png"/><Relationship Id="rId7" Type="http://schemas.openxmlformats.org/officeDocument/2006/relationships/image" Target="../media/image3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1.png"/><Relationship Id="rId7" Type="http://schemas.openxmlformats.org/officeDocument/2006/relationships/image" Target="../media/image32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14.png"/><Relationship Id="rId4" Type="http://schemas.openxmlformats.org/officeDocument/2006/relationships/image" Target="../media/image4.png"/><Relationship Id="rId9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  <p:sp>
        <p:nvSpPr>
          <p:cNvPr id="14" name="テキスト プレースホルダー 11"/>
          <p:cNvSpPr txBox="1">
            <a:spLocks/>
          </p:cNvSpPr>
          <p:nvPr/>
        </p:nvSpPr>
        <p:spPr>
          <a:xfrm>
            <a:off x="4654062" y="2348521"/>
            <a:ext cx="7416799" cy="869127"/>
          </a:xfrm>
          <a:prstGeom prst="rect">
            <a:avLst/>
          </a:prstGeom>
        </p:spPr>
        <p:txBody>
          <a:bodyPr lIns="121917" tIns="60959" rIns="121917" bIns="60959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267" b="1" dirty="0">
                <a:solidFill>
                  <a:srgbClr val="14AA91"/>
                </a:solidFill>
                <a:cs typeface="Arial" pitchFamily="34" charset="0"/>
              </a:rPr>
              <a:t>Lila </a:t>
            </a:r>
            <a:r>
              <a:rPr lang="en-US" sz="4267" b="1" dirty="0" err="1">
                <a:solidFill>
                  <a:srgbClr val="14AA91"/>
                </a:solidFill>
                <a:cs typeface="Arial" pitchFamily="34" charset="0"/>
              </a:rPr>
              <a:t>Cita</a:t>
            </a:r>
            <a:r>
              <a:rPr lang="en-US" sz="4267" b="1" dirty="0">
                <a:solidFill>
                  <a:srgbClr val="14AA91"/>
                </a:solidFill>
                <a:cs typeface="Arial" pitchFamily="34" charset="0"/>
              </a:rPr>
              <a:t> </a:t>
            </a:r>
            <a:r>
              <a:rPr lang="en-US" sz="4267" b="1" dirty="0" err="1">
                <a:solidFill>
                  <a:srgbClr val="14AA91"/>
                </a:solidFill>
                <a:cs typeface="Arial" pitchFamily="34" charset="0"/>
              </a:rPr>
              <a:t>Mabasa</a:t>
            </a:r>
            <a:r>
              <a:rPr lang="en-US" sz="4267" b="1" dirty="0">
                <a:solidFill>
                  <a:srgbClr val="14AA91"/>
                </a:solidFill>
                <a:cs typeface="Arial" pitchFamily="34" charset="0"/>
              </a:rPr>
              <a:t> Bali</a:t>
            </a:r>
          </a:p>
        </p:txBody>
      </p:sp>
      <p:cxnSp>
        <p:nvCxnSpPr>
          <p:cNvPr id="15" name="直線コネクタ 9"/>
          <p:cNvCxnSpPr/>
          <p:nvPr/>
        </p:nvCxnSpPr>
        <p:spPr>
          <a:xfrm>
            <a:off x="5270153" y="3587897"/>
            <a:ext cx="6102129" cy="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7" name="タイトル 1"/>
          <p:cNvSpPr txBox="1">
            <a:spLocks/>
          </p:cNvSpPr>
          <p:nvPr/>
        </p:nvSpPr>
        <p:spPr>
          <a:xfrm>
            <a:off x="4912712" y="1498602"/>
            <a:ext cx="6765157" cy="625359"/>
          </a:xfrm>
          <a:prstGeom prst="rect">
            <a:avLst/>
          </a:prstGeom>
        </p:spPr>
        <p:txBody>
          <a:bodyPr lIns="121917" tIns="60959" rIns="121917" bIns="60959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896">
              <a:defRPr/>
            </a:pPr>
            <a:r>
              <a:rPr kumimoji="1" lang="en-US" altLang="ja-JP" sz="4267" spc="0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4267" spc="0" dirty="0">
              <a:solidFill>
                <a:prstClr val="black">
                  <a:lumMod val="65000"/>
                  <a:lumOff val="3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778654" y="3716520"/>
            <a:ext cx="2814226" cy="451340"/>
          </a:xfrm>
          <a:prstGeom prst="rect">
            <a:avLst/>
          </a:prstGeom>
        </p:spPr>
        <p:txBody>
          <a:bodyPr wrap="none" lIns="121917" tIns="60959" rIns="121917" bIns="60959">
            <a:spAutoFit/>
          </a:bodyPr>
          <a:lstStyle/>
          <a:p>
            <a:pPr algn="ctr" defTabSz="1219170"/>
            <a:r>
              <a:rPr lang="en-US" sz="2133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UNTUK SD/MI KELAS 1</a:t>
            </a:r>
            <a:endParaRPr lang="id-ID" sz="2133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219203" y="584201"/>
            <a:ext cx="3454397" cy="4927337"/>
            <a:chOff x="914402" y="438150"/>
            <a:chExt cx="2590798" cy="3695503"/>
          </a:xfrm>
        </p:grpSpPr>
        <p:sp>
          <p:nvSpPr>
            <p:cNvPr id="16" name="Cube 15"/>
            <p:cNvSpPr/>
            <p:nvPr/>
          </p:nvSpPr>
          <p:spPr>
            <a:xfrm>
              <a:off x="914402" y="438150"/>
              <a:ext cx="2590798" cy="3695503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5561" tIns="142780" rIns="285561" bIns="142780" rtlCol="0" anchor="ctr"/>
            <a:lstStyle/>
            <a:p>
              <a:pPr algn="ctr" defTabSz="1219170"/>
              <a:endParaRPr lang="en-US" sz="2400">
                <a:solidFill>
                  <a:prstClr val="white"/>
                </a:solidFill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744" y="594846"/>
              <a:ext cx="2442342" cy="35009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867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06263BE-1CAA-421C-910C-111FDE5E99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202267" y="499858"/>
            <a:ext cx="7027570" cy="11312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B51127C-6665-45C4-BFAB-1F7F707C43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66" y="251583"/>
            <a:ext cx="989510" cy="139967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03213895-A60E-488D-860F-73AD8EF5CC68}"/>
              </a:ext>
            </a:extLst>
          </p:cNvPr>
          <p:cNvGrpSpPr/>
          <p:nvPr/>
        </p:nvGrpSpPr>
        <p:grpSpPr>
          <a:xfrm>
            <a:off x="1454918" y="285280"/>
            <a:ext cx="990631" cy="990631"/>
            <a:chOff x="1905411" y="138203"/>
            <a:chExt cx="990631" cy="99063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1A2D370E-54ED-43B0-9632-A85AD99547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3" t="35124" r="29275" b="37953"/>
            <a:stretch/>
          </p:blipFill>
          <p:spPr>
            <a:xfrm>
              <a:off x="1905411" y="138203"/>
              <a:ext cx="990631" cy="99063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4D021F6D-38E2-439B-9046-CB51BA0EF16F}"/>
                </a:ext>
              </a:extLst>
            </p:cNvPr>
            <p:cNvSpPr txBox="1"/>
            <p:nvPr/>
          </p:nvSpPr>
          <p:spPr>
            <a:xfrm>
              <a:off x="2143259" y="363340"/>
              <a:ext cx="2077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spc="38" dirty="0">
                  <a:solidFill>
                    <a:schemeClr val="bg1"/>
                  </a:solidFill>
                </a:rPr>
                <a:t>4</a:t>
              </a:r>
              <a:endParaRPr lang="id-ID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C2A9FE8-FA9C-466E-8EA7-264D656C9A86}"/>
              </a:ext>
            </a:extLst>
          </p:cNvPr>
          <p:cNvSpPr txBox="1"/>
          <p:nvPr/>
        </p:nvSpPr>
        <p:spPr>
          <a:xfrm>
            <a:off x="2273882" y="472127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pc="38" dirty="0" err="1">
                <a:solidFill>
                  <a:srgbClr val="F15B40"/>
                </a:solidFill>
              </a:rPr>
              <a:t>Palajahan</a:t>
            </a:r>
            <a:endParaRPr lang="id-ID" sz="2800" dirty="0">
              <a:solidFill>
                <a:srgbClr val="F15B4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B46BA00-0377-4D0D-814D-7E18AD556C22}"/>
              </a:ext>
            </a:extLst>
          </p:cNvPr>
          <p:cNvSpPr txBox="1"/>
          <p:nvPr/>
        </p:nvSpPr>
        <p:spPr>
          <a:xfrm>
            <a:off x="2139583" y="983523"/>
            <a:ext cx="63962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Beburon</a:t>
            </a:r>
            <a:r>
              <a:rPr lang="en-US" sz="32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  <a:r>
              <a:rPr lang="en-US" sz="3200" dirty="0" err="1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Miwah</a:t>
            </a:r>
            <a:r>
              <a:rPr lang="en-US" sz="32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  <a:r>
              <a:rPr lang="en-US" sz="3200" dirty="0" err="1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Entik-Entikan</a:t>
            </a:r>
            <a:endParaRPr lang="en-US" sz="3200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1BB43602-0ABD-4946-BC2E-ECC845D057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868" y="1845697"/>
            <a:ext cx="6118576" cy="451244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8227CE34-E80E-40EF-912B-09DE5649B3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56" y="2280355"/>
            <a:ext cx="4628445" cy="29351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8411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l="1669" t="3768" r="3316" b="9569"/>
          <a:stretch/>
        </p:blipFill>
        <p:spPr bwMode="auto">
          <a:xfrm>
            <a:off x="0" y="201892"/>
            <a:ext cx="12187451" cy="6684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71"/>
          <a:stretch/>
        </p:blipFill>
        <p:spPr bwMode="auto">
          <a:xfrm>
            <a:off x="8642802" y="2023679"/>
            <a:ext cx="2917033" cy="4462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71AC6C62-518E-46E8-96AD-2242631459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42174" y="420482"/>
            <a:ext cx="7213483" cy="6096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2A03D1A1-7AD2-462D-B326-A614D4B605A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6" t="28147" r="31337" b="25927"/>
          <a:stretch/>
        </p:blipFill>
        <p:spPr>
          <a:xfrm>
            <a:off x="248233" y="68240"/>
            <a:ext cx="963654" cy="122161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5F55E9E0-6B35-430D-8364-800568CE56C3}"/>
              </a:ext>
            </a:extLst>
          </p:cNvPr>
          <p:cNvSpPr txBox="1"/>
          <p:nvPr/>
        </p:nvSpPr>
        <p:spPr>
          <a:xfrm>
            <a:off x="994440" y="416589"/>
            <a:ext cx="65376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Ngresepang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Indik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Beburon</a:t>
            </a:r>
            <a:endParaRPr lang="en-US" sz="3000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10" name="Picture 9" descr="G:\Template Bupena Merdeka (Konten QR-Media mengajar)\BAHAN\Notes hijau tua 2.png">
            <a:extLst>
              <a:ext uri="{FF2B5EF4-FFF2-40B4-BE49-F238E27FC236}">
                <a16:creationId xmlns:a16="http://schemas.microsoft.com/office/drawing/2014/main" xmlns="" id="{4C722423-E0F0-4A71-8797-7F97394845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421468">
            <a:off x="170283" y="1248363"/>
            <a:ext cx="4526203" cy="2460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65D65F5-C130-47C9-8049-5AAC2AE68150}"/>
              </a:ext>
            </a:extLst>
          </p:cNvPr>
          <p:cNvSpPr txBox="1"/>
          <p:nvPr/>
        </p:nvSpPr>
        <p:spPr>
          <a:xfrm>
            <a:off x="368124" y="1786209"/>
            <a:ext cx="41305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guminé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ada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beburon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Beburon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ento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pakardin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Ida Sang Hyang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Widhi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</p:txBody>
      </p:sp>
      <p:pic>
        <p:nvPicPr>
          <p:cNvPr id="12" name="Picture 11" descr="G:\Template Bupena Merdeka (Konten QR-Media mengajar)\BAHAN\Notes hijau tua 2.png">
            <a:extLst>
              <a:ext uri="{FF2B5EF4-FFF2-40B4-BE49-F238E27FC236}">
                <a16:creationId xmlns:a16="http://schemas.microsoft.com/office/drawing/2014/main" xmlns="" id="{DB31219E-6BB5-4405-8E07-2830817DA3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21421468">
            <a:off x="3936661" y="2539969"/>
            <a:ext cx="4526203" cy="3358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035B429-A63B-4554-8805-BC1D2061C84A}"/>
              </a:ext>
            </a:extLst>
          </p:cNvPr>
          <p:cNvSpPr txBox="1"/>
          <p:nvPr/>
        </p:nvSpPr>
        <p:spPr>
          <a:xfrm>
            <a:off x="4134502" y="3033518"/>
            <a:ext cx="413051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Wenten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buron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nulungin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manusa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magaé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di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carik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taluh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lan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dagingné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dadi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ajeng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nulungin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manusa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nyaga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umah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tur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dadi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anggo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banten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1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7CDC57E-6F69-4D31-A529-F295638634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25197"/>
            <a:ext cx="12192000" cy="46166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71AC6C62-518E-46E8-96AD-2242631459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333499" y="352242"/>
            <a:ext cx="7213483" cy="60960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5F55E9E0-6B35-430D-8364-800568CE56C3}"/>
              </a:ext>
            </a:extLst>
          </p:cNvPr>
          <p:cNvSpPr txBox="1"/>
          <p:nvPr/>
        </p:nvSpPr>
        <p:spPr>
          <a:xfrm>
            <a:off x="1485765" y="348349"/>
            <a:ext cx="65376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Ngresepang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Indik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Beburon</a:t>
            </a:r>
            <a:endParaRPr lang="en-US" sz="3000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203FC64-ED1A-460F-83D7-D987AD40D3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848" y="258331"/>
            <a:ext cx="907833" cy="79742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1377FCB-3AA9-4F0B-97A1-5CE92C1AE0AB}"/>
              </a:ext>
            </a:extLst>
          </p:cNvPr>
          <p:cNvSpPr/>
          <p:nvPr/>
        </p:nvSpPr>
        <p:spPr>
          <a:xfrm>
            <a:off x="2198235" y="1198627"/>
            <a:ext cx="7795528" cy="584773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Ngiring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tegarang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adan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beburon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di </a:t>
            </a:r>
            <a:r>
              <a:rPr lang="en-US" sz="32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bet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é</a:t>
            </a:r>
            <a:r>
              <a:rPr lang="en-US" sz="32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ene</a:t>
            </a:r>
            <a:r>
              <a:rPr lang="en-US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d-ID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2F60BEC-87BE-4FEF-80E2-7D11FC58CD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769" y="1945712"/>
            <a:ext cx="1845412" cy="157447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149A6312-82D1-44D9-B7BF-BD7074DB32F9}"/>
              </a:ext>
            </a:extLst>
          </p:cNvPr>
          <p:cNvSpPr/>
          <p:nvPr/>
        </p:nvSpPr>
        <p:spPr>
          <a:xfrm>
            <a:off x="3650780" y="2304466"/>
            <a:ext cx="1103823" cy="83099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Siap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Ayam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04150ABD-12C9-42A6-A727-71FC23931B6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81" y="3499755"/>
            <a:ext cx="2122565" cy="199348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1EF32ABF-03AC-4357-A89C-D3734FFA0F54}"/>
              </a:ext>
            </a:extLst>
          </p:cNvPr>
          <p:cNvSpPr/>
          <p:nvPr/>
        </p:nvSpPr>
        <p:spPr>
          <a:xfrm>
            <a:off x="2563784" y="4119607"/>
            <a:ext cx="1306764" cy="83099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Kedis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Burung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65277B78-B701-4C55-9CFC-EAF2697B9AF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030" y="1872629"/>
            <a:ext cx="1845412" cy="176941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94A64EB4-B975-4000-A7A3-1D1F106DDC8F}"/>
              </a:ext>
            </a:extLst>
          </p:cNvPr>
          <p:cNvSpPr/>
          <p:nvPr/>
        </p:nvSpPr>
        <p:spPr>
          <a:xfrm>
            <a:off x="8218652" y="2214418"/>
            <a:ext cx="1160890" cy="83099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Bébék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Bebek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C2121D9D-D5A9-4925-A70D-B9444814308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304" y="4021491"/>
            <a:ext cx="2674897" cy="2238618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854775DB-0643-464E-A410-3F0C8856E230}"/>
              </a:ext>
            </a:extLst>
          </p:cNvPr>
          <p:cNvSpPr/>
          <p:nvPr/>
        </p:nvSpPr>
        <p:spPr>
          <a:xfrm>
            <a:off x="10414953" y="4922056"/>
            <a:ext cx="973339" cy="83099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Sampi</a:t>
            </a: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Sapi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B774809C-01D9-4CCD-9CDA-F4106E31F63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402" y="3429000"/>
            <a:ext cx="2232721" cy="1871663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66A5C80D-2363-477D-8BE5-E2247AE0339E}"/>
              </a:ext>
            </a:extLst>
          </p:cNvPr>
          <p:cNvSpPr/>
          <p:nvPr/>
        </p:nvSpPr>
        <p:spPr>
          <a:xfrm>
            <a:off x="5099385" y="5401628"/>
            <a:ext cx="922107" cy="83099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Bé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Ikan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2050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9" grpId="0"/>
      <p:bldP spid="13" grpId="0"/>
      <p:bldP spid="16" grpId="0"/>
      <p:bldP spid="19" grpId="0"/>
      <p:bldP spid="22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7CDC57E-6F69-4D31-A529-F295638634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25197"/>
            <a:ext cx="12192000" cy="46166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71AC6C62-518E-46E8-96AD-2242631459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333499" y="352242"/>
            <a:ext cx="7213483" cy="60960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5F55E9E0-6B35-430D-8364-800568CE56C3}"/>
              </a:ext>
            </a:extLst>
          </p:cNvPr>
          <p:cNvSpPr txBox="1"/>
          <p:nvPr/>
        </p:nvSpPr>
        <p:spPr>
          <a:xfrm>
            <a:off x="1485765" y="348349"/>
            <a:ext cx="65376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Ngresepang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Indik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Beburon</a:t>
            </a:r>
            <a:endParaRPr lang="en-US" sz="3000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203FC64-ED1A-460F-83D7-D987AD40D3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848" y="258331"/>
            <a:ext cx="907833" cy="797421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41377FCB-3AA9-4F0B-97A1-5CE92C1AE0AB}"/>
              </a:ext>
            </a:extLst>
          </p:cNvPr>
          <p:cNvSpPr/>
          <p:nvPr/>
        </p:nvSpPr>
        <p:spPr>
          <a:xfrm>
            <a:off x="2198235" y="1198627"/>
            <a:ext cx="7795528" cy="584773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Ngiring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tegarang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adan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beburon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di </a:t>
            </a:r>
            <a:r>
              <a:rPr lang="en-US" sz="32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bet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é</a:t>
            </a:r>
            <a:r>
              <a:rPr lang="en-US" sz="32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ene</a:t>
            </a:r>
            <a:r>
              <a:rPr lang="en-US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d-ID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4AA79AD7-176B-45A6-AD09-A13E1523D78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177" y="4502896"/>
            <a:ext cx="2522125" cy="1950111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3E6267A9-D6FC-4602-BDA7-91F7ABD8ED65}"/>
              </a:ext>
            </a:extLst>
          </p:cNvPr>
          <p:cNvSpPr/>
          <p:nvPr/>
        </p:nvSpPr>
        <p:spPr>
          <a:xfrm>
            <a:off x="6171345" y="5278623"/>
            <a:ext cx="1231551" cy="83099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Méong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Kucing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1D966510-2A00-4005-AC43-3A3ED3106B4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6151" y="1866537"/>
            <a:ext cx="2191056" cy="1924925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C58F8A50-CDD1-416D-984A-EAC2D9F6B9F5}"/>
              </a:ext>
            </a:extLst>
          </p:cNvPr>
          <p:cNvSpPr/>
          <p:nvPr/>
        </p:nvSpPr>
        <p:spPr>
          <a:xfrm>
            <a:off x="9770324" y="3629899"/>
            <a:ext cx="923646" cy="83099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Lelipi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Ular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126EB5C0-9CCC-4DEB-9FEC-0C7BB8BB4FE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96" y="1939244"/>
            <a:ext cx="3004988" cy="2749927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7514D769-30F6-4439-9495-A32C8962A885}"/>
              </a:ext>
            </a:extLst>
          </p:cNvPr>
          <p:cNvSpPr/>
          <p:nvPr/>
        </p:nvSpPr>
        <p:spPr>
          <a:xfrm>
            <a:off x="3317537" y="3214402"/>
            <a:ext cx="1029572" cy="83099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Jaran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Kuda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7D4D973C-B96B-4105-9F15-4011FD93B12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3642" y="4828148"/>
            <a:ext cx="1802995" cy="1368772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4AA85AD5-ACD8-4DCD-81C8-671B932893C8}"/>
              </a:ext>
            </a:extLst>
          </p:cNvPr>
          <p:cNvSpPr/>
          <p:nvPr/>
        </p:nvSpPr>
        <p:spPr>
          <a:xfrm>
            <a:off x="10126637" y="5264189"/>
            <a:ext cx="1461678" cy="83099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Dongkang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Kodok</a:t>
            </a: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EDB2F649-EF49-4CC7-AB92-ACFB14A8489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360" y="2131110"/>
            <a:ext cx="3033522" cy="1470416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1F117F73-4DB5-4720-8E4F-12D00713351C}"/>
              </a:ext>
            </a:extLst>
          </p:cNvPr>
          <p:cNvSpPr/>
          <p:nvPr/>
        </p:nvSpPr>
        <p:spPr>
          <a:xfrm>
            <a:off x="6033851" y="3356322"/>
            <a:ext cx="1433530" cy="83099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Yuyu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Kepiting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0359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8" grpId="0"/>
      <p:bldP spid="23" grpId="0"/>
      <p:bldP spid="27" grpId="0"/>
      <p:bldP spid="30" grpId="0"/>
      <p:bldP spid="32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0D4CFD3A-98D8-43E0-9321-EAA2B4C9C6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123" b="30564"/>
          <a:stretch/>
        </p:blipFill>
        <p:spPr bwMode="auto">
          <a:xfrm>
            <a:off x="503359" y="1814456"/>
            <a:ext cx="3585385" cy="4361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3EB22E9-6898-4EFD-8A78-059EDB2F3B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335770" y="683755"/>
            <a:ext cx="7908222" cy="77155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7E81DE9-6436-4497-A2A2-43B74AAE0FB5}"/>
              </a:ext>
            </a:extLst>
          </p:cNvPr>
          <p:cNvSpPr txBox="1"/>
          <p:nvPr/>
        </p:nvSpPr>
        <p:spPr>
          <a:xfrm>
            <a:off x="1608212" y="783711"/>
            <a:ext cx="7252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Ngresepang</a:t>
            </a:r>
            <a:r>
              <a:rPr lang="en-US" sz="2800" dirty="0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Indik</a:t>
            </a:r>
            <a:r>
              <a:rPr lang="en-US" sz="2800" dirty="0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 Adan </a:t>
            </a:r>
            <a:r>
              <a:rPr lang="en-US" sz="2800" dirty="0" err="1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Entik-Entikan</a:t>
            </a:r>
            <a:endParaRPr lang="en-US" sz="2800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2DF267C-D871-4BBC-BCA0-01B3D2A118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6" t="28147" r="31337" b="25927"/>
          <a:stretch/>
        </p:blipFill>
        <p:spPr>
          <a:xfrm>
            <a:off x="853942" y="39586"/>
            <a:ext cx="963654" cy="1674914"/>
          </a:xfrm>
          <a:prstGeom prst="rect">
            <a:avLst/>
          </a:prstGeom>
        </p:spPr>
      </p:pic>
      <p:pic>
        <p:nvPicPr>
          <p:cNvPr id="17" name="Picture 16" descr="G:\Template Bupena Merdeka (Konten QR-Media mengajar)\BAHAN\Notes hijau tua 2.png">
            <a:extLst>
              <a:ext uri="{FF2B5EF4-FFF2-40B4-BE49-F238E27FC236}">
                <a16:creationId xmlns:a16="http://schemas.microsoft.com/office/drawing/2014/main" xmlns="" id="{0AA63302-850A-4672-A4EF-246FD1F37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21421468">
            <a:off x="4506917" y="1706052"/>
            <a:ext cx="6193934" cy="4215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99A59227-1CC4-4327-ACFC-4E7CAFDDE557}"/>
              </a:ext>
            </a:extLst>
          </p:cNvPr>
          <p:cNvSpPr txBox="1"/>
          <p:nvPr/>
        </p:nvSpPr>
        <p:spPr>
          <a:xfrm>
            <a:off x="4778062" y="2418501"/>
            <a:ext cx="56618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Pakardin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Ida Sang Hyang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Widhi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Wasa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ané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lénan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madan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entik-entikan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Dadi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anggo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jukut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ngranaang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tis,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ngisep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yéh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ujan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apang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tusing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banjir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, tur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dadi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anggo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lakar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banten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61620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71AC6C62-518E-46E8-96AD-2242631459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333499" y="352242"/>
            <a:ext cx="7213483" cy="60960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5F55E9E0-6B35-430D-8364-800568CE56C3}"/>
              </a:ext>
            </a:extLst>
          </p:cNvPr>
          <p:cNvSpPr txBox="1"/>
          <p:nvPr/>
        </p:nvSpPr>
        <p:spPr>
          <a:xfrm>
            <a:off x="1485765" y="348349"/>
            <a:ext cx="92298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Tegarang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Sambatang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Adan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Entik-Entikane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203FC64-ED1A-460F-83D7-D987AD40D3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848" y="258331"/>
            <a:ext cx="907833" cy="79742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1377FCB-3AA9-4F0B-97A1-5CE92C1AE0AB}"/>
              </a:ext>
            </a:extLst>
          </p:cNvPr>
          <p:cNvSpPr/>
          <p:nvPr/>
        </p:nvSpPr>
        <p:spPr>
          <a:xfrm>
            <a:off x="2150883" y="1303800"/>
            <a:ext cx="7579956" cy="523218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Ngiring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tegarang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adan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entik-entikan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di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betén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ene</a:t>
            </a:r>
            <a:r>
              <a:rPr lang="en-US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d-ID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448B014-5039-4815-AC84-086817985B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2"/>
          <a:stretch/>
        </p:blipFill>
        <p:spPr>
          <a:xfrm>
            <a:off x="349801" y="2122391"/>
            <a:ext cx="2551469" cy="17206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4376F10C-50E7-4FFB-8329-1898B707D227}"/>
              </a:ext>
            </a:extLst>
          </p:cNvPr>
          <p:cNvSpPr/>
          <p:nvPr/>
        </p:nvSpPr>
        <p:spPr>
          <a:xfrm>
            <a:off x="576275" y="4099555"/>
            <a:ext cx="2098519" cy="8309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Punyan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Biu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Pohon</a:t>
            </a:r>
            <a:r>
              <a:rPr lang="en-US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 Pisang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6DEEF992-D39C-4788-962F-564704074B1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880" y="3142551"/>
            <a:ext cx="2596863" cy="17273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70B607FE-272B-4045-9EB7-6FF0BF06E528}"/>
              </a:ext>
            </a:extLst>
          </p:cNvPr>
          <p:cNvSpPr/>
          <p:nvPr/>
        </p:nvSpPr>
        <p:spPr>
          <a:xfrm>
            <a:off x="3574362" y="5102576"/>
            <a:ext cx="2125898" cy="8309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Punyan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Nyuh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Pohon</a:t>
            </a:r>
            <a:r>
              <a:rPr lang="en-US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Kelapa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8781A895-4808-48EA-9B6E-C7AF8263CA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353" y="2111252"/>
            <a:ext cx="2709055" cy="1754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8891D705-46F8-423A-B00A-C2AD7FD9B6E7}"/>
              </a:ext>
            </a:extLst>
          </p:cNvPr>
          <p:cNvSpPr/>
          <p:nvPr/>
        </p:nvSpPr>
        <p:spPr>
          <a:xfrm>
            <a:off x="6448589" y="4099554"/>
            <a:ext cx="2558582" cy="8309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Punyan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Sotong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Pohon</a:t>
            </a:r>
            <a:r>
              <a:rPr lang="en-US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Jambu</a:t>
            </a:r>
            <a:r>
              <a:rPr lang="en-US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Biji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AC6DD1E4-808A-49A7-8587-C9B3547130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380" y="3142551"/>
            <a:ext cx="2463456" cy="17541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597D464F-5FF2-400B-9298-83CAFBE2AC03}"/>
              </a:ext>
            </a:extLst>
          </p:cNvPr>
          <p:cNvSpPr/>
          <p:nvPr/>
        </p:nvSpPr>
        <p:spPr>
          <a:xfrm>
            <a:off x="9617425" y="5143261"/>
            <a:ext cx="2191365" cy="8309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Punyan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Gedang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Pohon</a:t>
            </a:r>
            <a:r>
              <a:rPr lang="en-US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Pepaya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205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9" grpId="0"/>
      <p:bldP spid="21" grpId="0" animBg="1"/>
      <p:bldP spid="23" grpId="0" animBg="1"/>
      <p:bldP spid="27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7CDC57E-6F69-4D31-A529-F295638634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25197"/>
            <a:ext cx="12192000" cy="46166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71AC6C62-518E-46E8-96AD-2242631459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333499" y="352242"/>
            <a:ext cx="7213483" cy="60960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5F55E9E0-6B35-430D-8364-800568CE56C3}"/>
              </a:ext>
            </a:extLst>
          </p:cNvPr>
          <p:cNvSpPr txBox="1"/>
          <p:nvPr/>
        </p:nvSpPr>
        <p:spPr>
          <a:xfrm>
            <a:off x="1485765" y="348349"/>
            <a:ext cx="92298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Tegarang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Sambatang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Adan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Entik-Entikane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203FC64-ED1A-460F-83D7-D987AD40D3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848" y="258331"/>
            <a:ext cx="907833" cy="7974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EDC5254-9B53-4204-8CF5-D45C7636A3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18" y="2168976"/>
            <a:ext cx="2359414" cy="16472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41105EFD-7C06-472A-81FC-09307FB731C8}"/>
              </a:ext>
            </a:extLst>
          </p:cNvPr>
          <p:cNvSpPr/>
          <p:nvPr/>
        </p:nvSpPr>
        <p:spPr>
          <a:xfrm>
            <a:off x="872539" y="4046836"/>
            <a:ext cx="2164371" cy="830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Bungan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Sandat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Bunga 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Sandat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9E4C44CA-846C-429F-9E3B-3374B577398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129" y="2188085"/>
            <a:ext cx="2446939" cy="16459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06B33BF3-E061-4592-8937-E2A555A8B230}"/>
              </a:ext>
            </a:extLst>
          </p:cNvPr>
          <p:cNvSpPr/>
          <p:nvPr/>
        </p:nvSpPr>
        <p:spPr>
          <a:xfrm>
            <a:off x="6305154" y="4048809"/>
            <a:ext cx="2226888" cy="830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Bungan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Mitir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Bunga 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Gemitir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2311D783-CBB3-4FAC-878F-0E3FC443F42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7635" y="3222485"/>
            <a:ext cx="2365264" cy="16459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3B231196-262C-441B-BA45-42124639529A}"/>
              </a:ext>
            </a:extLst>
          </p:cNvPr>
          <p:cNvSpPr/>
          <p:nvPr/>
        </p:nvSpPr>
        <p:spPr>
          <a:xfrm>
            <a:off x="9111682" y="5073202"/>
            <a:ext cx="2317169" cy="830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Bungan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Remawa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Bunga 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Mawar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FA1A99D9-0C9C-4521-BB58-EBABF730A90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974" y="3226430"/>
            <a:ext cx="2389613" cy="16459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929058B3-1E22-44E0-870B-9DB18062D041}"/>
              </a:ext>
            </a:extLst>
          </p:cNvPr>
          <p:cNvSpPr/>
          <p:nvPr/>
        </p:nvSpPr>
        <p:spPr>
          <a:xfrm>
            <a:off x="3546623" y="5082893"/>
            <a:ext cx="2236314" cy="830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Bungan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Tunjung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Bunga Teratai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41377FCB-3AA9-4F0B-97A1-5CE92C1AE0AB}"/>
              </a:ext>
            </a:extLst>
          </p:cNvPr>
          <p:cNvSpPr/>
          <p:nvPr/>
        </p:nvSpPr>
        <p:spPr>
          <a:xfrm>
            <a:off x="2150883" y="1303800"/>
            <a:ext cx="7579956" cy="523218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Ngiring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tegarang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adan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entik-entikan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di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betén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ene</a:t>
            </a:r>
            <a:r>
              <a:rPr lang="en-US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d-ID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0226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8" grpId="0" animBg="1"/>
      <p:bldP spid="22" grpId="0" animBg="1"/>
      <p:bldP spid="24" grpId="0" animBg="1"/>
      <p:bldP spid="28" grpId="0" animBg="1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3E73F34-1594-4953-AAB2-53C88E8DE9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b="32516"/>
          <a:stretch>
            <a:fillRect/>
          </a:stretch>
        </p:blipFill>
        <p:spPr bwMode="auto">
          <a:xfrm flipH="1">
            <a:off x="8264880" y="2144836"/>
            <a:ext cx="2823829" cy="44322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3EB22E9-6898-4EFD-8A78-059EDB2F3B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438801" y="572134"/>
            <a:ext cx="10229458" cy="72863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7E81DE9-6436-4497-A2A2-43B74AAE0FB5}"/>
              </a:ext>
            </a:extLst>
          </p:cNvPr>
          <p:cNvSpPr txBox="1"/>
          <p:nvPr/>
        </p:nvSpPr>
        <p:spPr>
          <a:xfrm>
            <a:off x="1808502" y="663255"/>
            <a:ext cx="9490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Ngresepang</a:t>
            </a:r>
            <a:r>
              <a:rPr lang="en-US" sz="28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28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Indik</a:t>
            </a:r>
            <a:r>
              <a:rPr lang="en-US" sz="28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28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Beburon</a:t>
            </a:r>
            <a:r>
              <a:rPr lang="en-US" sz="28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28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Miwah</a:t>
            </a:r>
            <a:r>
              <a:rPr lang="en-US" sz="28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28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Entik-Entikan</a:t>
            </a:r>
            <a:endParaRPr lang="en-US" sz="2800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2DF267C-D871-4BBC-BCA0-01B3D2A1183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6" t="28147" r="31337" b="25927"/>
          <a:stretch/>
        </p:blipFill>
        <p:spPr>
          <a:xfrm>
            <a:off x="956974" y="116860"/>
            <a:ext cx="820312" cy="142577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23E8D0DB-C89E-4A02-9229-8117B165CF4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8185" y="1633754"/>
            <a:ext cx="7390259" cy="37779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18C6CCDD-25B3-429C-A84F-5D5FE47D703D}"/>
              </a:ext>
            </a:extLst>
          </p:cNvPr>
          <p:cNvSpPr/>
          <p:nvPr/>
        </p:nvSpPr>
        <p:spPr>
          <a:xfrm>
            <a:off x="1273933" y="2014130"/>
            <a:ext cx="5794286" cy="26776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/>
              <a:t>Om </a:t>
            </a:r>
            <a:r>
              <a:rPr lang="en-US" sz="2800" b="1" dirty="0" err="1"/>
              <a:t>Swastyastu</a:t>
            </a:r>
            <a:r>
              <a:rPr lang="en-US" sz="2800" b="1" dirty="0"/>
              <a:t>,</a:t>
            </a:r>
            <a:br>
              <a:rPr lang="en-US" sz="2800" b="1" dirty="0"/>
            </a:br>
            <a:r>
              <a:rPr lang="en-US" sz="2800" b="1" dirty="0" err="1"/>
              <a:t>Tiang</a:t>
            </a:r>
            <a:r>
              <a:rPr lang="en-US" sz="2800" b="1" dirty="0"/>
              <a:t> </a:t>
            </a:r>
            <a:r>
              <a:rPr lang="en-US" sz="2800" b="1" dirty="0" err="1"/>
              <a:t>madan</a:t>
            </a:r>
            <a:r>
              <a:rPr lang="en-US" sz="2800" b="1" dirty="0"/>
              <a:t> </a:t>
            </a:r>
            <a:r>
              <a:rPr lang="en-US" sz="2800" b="1" dirty="0" err="1"/>
              <a:t>Wayan</a:t>
            </a:r>
            <a:r>
              <a:rPr lang="en-US" sz="2800" b="1" dirty="0"/>
              <a:t> </a:t>
            </a:r>
            <a:r>
              <a:rPr lang="en-US" sz="2800" b="1" dirty="0" err="1"/>
              <a:t>Teguh</a:t>
            </a:r>
            <a:r>
              <a:rPr lang="en-US" sz="2800" b="1" dirty="0"/>
              <a:t>.</a:t>
            </a:r>
            <a:br>
              <a:rPr lang="en-US" sz="2800" b="1" dirty="0"/>
            </a:br>
            <a:r>
              <a:rPr lang="en-US" sz="2800" b="1" dirty="0" err="1"/>
              <a:t>Beburon</a:t>
            </a:r>
            <a:r>
              <a:rPr lang="en-US" sz="2800" b="1" dirty="0"/>
              <a:t> </a:t>
            </a:r>
            <a:r>
              <a:rPr lang="en-US" sz="2800" b="1" dirty="0" err="1"/>
              <a:t>artiné</a:t>
            </a:r>
            <a:r>
              <a:rPr lang="en-US" sz="2800" b="1" dirty="0"/>
              <a:t> </a:t>
            </a:r>
            <a:r>
              <a:rPr lang="en-US" sz="2800" b="1" i="1" dirty="0" err="1"/>
              <a:t>héwan</a:t>
            </a:r>
            <a:r>
              <a:rPr lang="en-US" sz="2800" b="1" dirty="0"/>
              <a:t>. </a:t>
            </a:r>
            <a:r>
              <a:rPr lang="en-US" sz="2800" b="1" dirty="0" err="1"/>
              <a:t>Entik-entikan</a:t>
            </a:r>
            <a:r>
              <a:rPr lang="en-US" sz="2800" b="1" dirty="0"/>
              <a:t> </a:t>
            </a:r>
            <a:r>
              <a:rPr lang="en-US" sz="2800" b="1" dirty="0" err="1"/>
              <a:t>artiné</a:t>
            </a:r>
            <a:r>
              <a:rPr lang="en-US" sz="2800" b="1" dirty="0"/>
              <a:t> </a:t>
            </a:r>
            <a:r>
              <a:rPr lang="en-US" sz="2800" b="1" i="1" dirty="0" err="1"/>
              <a:t>tumbuh-tumbuhan</a:t>
            </a:r>
            <a:r>
              <a:rPr lang="en-US" sz="2800" b="1" dirty="0"/>
              <a:t>. </a:t>
            </a:r>
            <a:r>
              <a:rPr lang="en-US" sz="2800" b="1" dirty="0" err="1"/>
              <a:t>Beburon</a:t>
            </a:r>
            <a:r>
              <a:rPr lang="en-US" sz="2800" b="1" dirty="0"/>
              <a:t> </a:t>
            </a:r>
            <a:r>
              <a:rPr lang="en-US" sz="2800" b="1" dirty="0" err="1"/>
              <a:t>lan</a:t>
            </a:r>
            <a:r>
              <a:rPr lang="en-US" sz="2800" b="1" dirty="0"/>
              <a:t> </a:t>
            </a:r>
            <a:r>
              <a:rPr lang="en-US" sz="2800" b="1" dirty="0" err="1"/>
              <a:t>entik-entikan</a:t>
            </a:r>
            <a:r>
              <a:rPr lang="en-US" sz="2800" b="1" dirty="0"/>
              <a:t> </a:t>
            </a:r>
            <a:r>
              <a:rPr lang="en-US" sz="2800" b="1" dirty="0" err="1"/>
              <a:t>patut</a:t>
            </a:r>
            <a:r>
              <a:rPr lang="en-US" sz="2800" b="1" dirty="0"/>
              <a:t> </a:t>
            </a:r>
            <a:r>
              <a:rPr lang="en-US" sz="2800" b="1" dirty="0" err="1"/>
              <a:t>kapiara</a:t>
            </a:r>
            <a:r>
              <a:rPr lang="en-US" sz="2800" b="1" dirty="0"/>
              <a:t> </a:t>
            </a:r>
            <a:r>
              <a:rPr lang="en-US" sz="2800" b="1" dirty="0" err="1"/>
              <a:t>apang</a:t>
            </a:r>
            <a:r>
              <a:rPr lang="en-US" sz="2800" b="1" dirty="0"/>
              <a:t> </a:t>
            </a:r>
            <a:r>
              <a:rPr lang="en-US" sz="2800" b="1" dirty="0" err="1"/>
              <a:t>tusing</a:t>
            </a:r>
            <a:r>
              <a:rPr lang="en-US" sz="2800" b="1" dirty="0"/>
              <a:t> </a:t>
            </a:r>
            <a:r>
              <a:rPr lang="en-US" sz="2800" b="1" dirty="0" err="1"/>
              <a:t>punah</a:t>
            </a:r>
            <a:r>
              <a:rPr lang="en-US" sz="2800" b="1" dirty="0"/>
              <a:t> </a:t>
            </a:r>
            <a:r>
              <a:rPr lang="en-US" sz="2800" b="1" dirty="0" err="1"/>
              <a:t>krana</a:t>
            </a:r>
            <a:r>
              <a:rPr lang="en-US" sz="2800" b="1" dirty="0"/>
              <a:t> </a:t>
            </a:r>
            <a:r>
              <a:rPr lang="en-US" sz="2800" b="1" dirty="0" err="1"/>
              <a:t>liu</a:t>
            </a:r>
            <a:r>
              <a:rPr lang="en-US" sz="2800" b="1" dirty="0"/>
              <a:t> </a:t>
            </a:r>
            <a:r>
              <a:rPr lang="en-US" sz="2800" b="1" dirty="0" err="1"/>
              <a:t>pesan</a:t>
            </a:r>
            <a:r>
              <a:rPr lang="en-US" sz="2800" b="1" dirty="0"/>
              <a:t> </a:t>
            </a:r>
            <a:r>
              <a:rPr lang="en-US" sz="2800" b="1" dirty="0" err="1"/>
              <a:t>gunané</a:t>
            </a:r>
            <a:r>
              <a:rPr lang="en-US" sz="2800" b="1" dirty="0"/>
              <a:t>. </a:t>
            </a:r>
            <a:endParaRPr 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0774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485</TotalTime>
  <Words>235</Words>
  <Application>Microsoft Office PowerPoint</Application>
  <PresentationFormat>Widescreen</PresentationFormat>
  <Paragraphs>57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Adobe Gothic Std B</vt:lpstr>
      <vt:lpstr>ＭＳ Ｐゴシック</vt:lpstr>
      <vt:lpstr>Arial</vt:lpstr>
      <vt:lpstr>Calibri</vt:lpstr>
      <vt:lpstr>Calibri Light</vt:lpstr>
      <vt:lpstr>Cooper Black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diahw8888@gmail.com</dc:creator>
  <cp:lastModifiedBy>Nur Alivia Arianda</cp:lastModifiedBy>
  <cp:revision>5</cp:revision>
  <dcterms:created xsi:type="dcterms:W3CDTF">2023-04-08T07:48:28Z</dcterms:created>
  <dcterms:modified xsi:type="dcterms:W3CDTF">2023-05-17T08:02:24Z</dcterms:modified>
</cp:coreProperties>
</file>